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3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5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5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1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3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6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0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1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2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89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27EE-2494-4022-81B5-750D6039FA6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EC3F-C948-4FA6-8287-700ADC7FF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86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Тестовый документ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76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Тестовый документ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Тестовый документ</dc:title>
  <dc:creator>ruslan_moro@mail.ru</dc:creator>
  <cp:lastModifiedBy>ruslan_moro@mail.ru</cp:lastModifiedBy>
  <cp:revision>1</cp:revision>
  <dcterms:created xsi:type="dcterms:W3CDTF">2021-06-22T06:09:40Z</dcterms:created>
  <dcterms:modified xsi:type="dcterms:W3CDTF">2021-06-22T06:10:02Z</dcterms:modified>
</cp:coreProperties>
</file>