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27EE-2494-4022-81B5-750D6039FA6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EC3F-C948-4FA6-8287-700ADC7FF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13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27EE-2494-4022-81B5-750D6039FA6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EC3F-C948-4FA6-8287-700ADC7FF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35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27EE-2494-4022-81B5-750D6039FA6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EC3F-C948-4FA6-8287-700ADC7FF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455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27EE-2494-4022-81B5-750D6039FA6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EC3F-C948-4FA6-8287-700ADC7FF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71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27EE-2494-4022-81B5-750D6039FA6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EC3F-C948-4FA6-8287-700ADC7FF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936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27EE-2494-4022-81B5-750D6039FA6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EC3F-C948-4FA6-8287-700ADC7FF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569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27EE-2494-4022-81B5-750D6039FA6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EC3F-C948-4FA6-8287-700ADC7FF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70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27EE-2494-4022-81B5-750D6039FA6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EC3F-C948-4FA6-8287-700ADC7FF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018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27EE-2494-4022-81B5-750D6039FA6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EC3F-C948-4FA6-8287-700ADC7FF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027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27EE-2494-4022-81B5-750D6039FA6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EC3F-C948-4FA6-8287-700ADC7FF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43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27EE-2494-4022-81B5-750D6039FA6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EC3F-C948-4FA6-8287-700ADC7FF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890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627EE-2494-4022-81B5-750D6039FA6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4EC3F-C948-4FA6-8287-700ADC7FF1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86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Тестовый документ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9760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Тестовый документ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Тестовый документ</dc:title>
  <dc:creator>ruslan_moro@mail.ru</dc:creator>
  <cp:lastModifiedBy>ruslan_moro@mail.ru</cp:lastModifiedBy>
  <cp:revision>1</cp:revision>
  <dcterms:created xsi:type="dcterms:W3CDTF">2021-06-22T06:09:40Z</dcterms:created>
  <dcterms:modified xsi:type="dcterms:W3CDTF">2021-06-22T06:10:02Z</dcterms:modified>
</cp:coreProperties>
</file>